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8208" autoAdjust="0"/>
  </p:normalViewPr>
  <p:slideViewPr>
    <p:cSldViewPr>
      <p:cViewPr>
        <p:scale>
          <a:sx n="170" d="100"/>
          <a:sy n="170" d="100"/>
        </p:scale>
        <p:origin x="-78" y="20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EA9FD-F7C8-43DF-B11D-116536DEFF7F}" type="datetimeFigureOut">
              <a:rPr lang="es-MX" smtClean="0"/>
              <a:pPr/>
              <a:t>04/08/2021</a:t>
            </a:fld>
            <a:endParaRPr lang="es-MX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5722D-4E4A-44FD-8434-9AEC92A59AC7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3753296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2</a:t>
            </a:fld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2259123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04/08/2021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04/08/2021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04/08/2021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04/08/2021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04/08/2021</a:t>
            </a:fld>
            <a:endParaRPr lang="es-MX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04/08/2021</a:t>
            </a:fld>
            <a:endParaRPr lang="es-MX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04/08/2021</a:t>
            </a:fld>
            <a:endParaRPr lang="es-MX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04/08/2021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04/08/2021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04/08/2021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04/08/2021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5B808-9443-47B0-9CBB-B21F5D798AC4}" type="datetimeFigureOut">
              <a:rPr lang="es-MX" smtClean="0"/>
              <a:pPr/>
              <a:t>04/08/2021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928926" y="214290"/>
            <a:ext cx="2143140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600" dirty="0">
              <a:latin typeface="Candar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285728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PRESIDENCIA DE LOS RAMONES, N.L.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PRESIDENTE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ANTONIO GUAJARDO MORA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 rot="5400000">
            <a:off x="3393670" y="1321182"/>
            <a:ext cx="121444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Rectángulo redondeado"/>
          <p:cNvSpPr/>
          <p:nvPr/>
        </p:nvSpPr>
        <p:spPr>
          <a:xfrm>
            <a:off x="4214810" y="1000108"/>
            <a:ext cx="164307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3" name="12 CuadroTexto"/>
          <p:cNvSpPr txBox="1"/>
          <p:nvPr/>
        </p:nvSpPr>
        <p:spPr>
          <a:xfrm>
            <a:off x="4214810" y="1000108"/>
            <a:ext cx="178595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REGIDORES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JUANITA NOHEMÍ GARZA LUCIO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>
                <a:latin typeface="Candara" pitchFamily="34" charset="0"/>
              </a:rPr>
              <a:t>C. BENITO ORTIZ </a:t>
            </a:r>
            <a:r>
              <a:rPr lang="es-MX" sz="500" dirty="0" smtClean="0">
                <a:latin typeface="Candara" pitchFamily="34" charset="0"/>
              </a:rPr>
              <a:t>ROMERO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smtClean="0">
                <a:latin typeface="Candara" pitchFamily="34" charset="0"/>
              </a:rPr>
              <a:t>MA. </a:t>
            </a:r>
            <a:r>
              <a:rPr lang="es-MX" sz="500" dirty="0" smtClean="0">
                <a:latin typeface="Candara" pitchFamily="34" charset="0"/>
              </a:rPr>
              <a:t>TOMASA FLORES FLORES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CARLOS GONZÁLEZ SUAREZ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LIC. MARÍA ESPERANZA PÉREZ RODRÍGUEZ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C.P. BRENDA ELOÍSA SERRATO GARZA 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0" name="19 Conector recto"/>
          <p:cNvCxnSpPr/>
          <p:nvPr/>
        </p:nvCxnSpPr>
        <p:spPr>
          <a:xfrm>
            <a:off x="4000496" y="1285860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Rectángulo redondeado"/>
          <p:cNvSpPr/>
          <p:nvPr/>
        </p:nvSpPr>
        <p:spPr>
          <a:xfrm>
            <a:off x="357158" y="1071546"/>
            <a:ext cx="157163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1071546"/>
            <a:ext cx="15716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D.I.F.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ALICIA GARZA  OLVERA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 ELIA MARROQUIN FLORES</a:t>
            </a:r>
          </a:p>
        </p:txBody>
      </p:sp>
      <p:cxnSp>
        <p:nvCxnSpPr>
          <p:cNvPr id="26" name="25 Conector recto"/>
          <p:cNvCxnSpPr/>
          <p:nvPr/>
        </p:nvCxnSpPr>
        <p:spPr>
          <a:xfrm>
            <a:off x="1928794" y="1285860"/>
            <a:ext cx="207170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26 Rectángulo redondeado"/>
          <p:cNvSpPr/>
          <p:nvPr/>
        </p:nvSpPr>
        <p:spPr>
          <a:xfrm>
            <a:off x="214282" y="2000240"/>
            <a:ext cx="85725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8" name="27 CuadroTexto"/>
          <p:cNvSpPr txBox="1"/>
          <p:nvPr/>
        </p:nvSpPr>
        <p:spPr>
          <a:xfrm>
            <a:off x="214282" y="2000240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REHABILITACIÓN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GRACIELA ADELAIDA FLORES BUSTILLOS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30" name="29 Forma"/>
          <p:cNvCxnSpPr>
            <a:stCxn id="23" idx="2"/>
          </p:cNvCxnSpPr>
          <p:nvPr/>
        </p:nvCxnSpPr>
        <p:spPr>
          <a:xfrm rot="5400000">
            <a:off x="777034" y="1491422"/>
            <a:ext cx="231820" cy="500064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>
            <a:endCxn id="27" idx="0"/>
          </p:cNvCxnSpPr>
          <p:nvPr/>
        </p:nvCxnSpPr>
        <p:spPr>
          <a:xfrm rot="5400000">
            <a:off x="571472" y="1928802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Rectángulo redondeado"/>
          <p:cNvSpPr/>
          <p:nvPr/>
        </p:nvSpPr>
        <p:spPr>
          <a:xfrm>
            <a:off x="1142976" y="1928802"/>
            <a:ext cx="1428760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/>
          </a:p>
        </p:txBody>
      </p:sp>
      <p:sp>
        <p:nvSpPr>
          <p:cNvPr id="36" name="35 CuadroTexto"/>
          <p:cNvSpPr txBox="1"/>
          <p:nvPr/>
        </p:nvSpPr>
        <p:spPr>
          <a:xfrm>
            <a:off x="1142976" y="1928802"/>
            <a:ext cx="142876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ANABEL GARZA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</a:t>
            </a:r>
            <a:r>
              <a:rPr lang="es-MX" sz="500" dirty="0" smtClean="0">
                <a:latin typeface="Candara" pitchFamily="34" charset="0"/>
              </a:rPr>
              <a:t>. FRANCISCO JAVIER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EDITH TELESFORA PÉREZ SANTIAGO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YANIRA RODRÍGUEZ RODRÍGUEZC. C</a:t>
            </a:r>
            <a:r>
              <a:rPr lang="es-MX" sz="500" dirty="0" smtClean="0">
                <a:latin typeface="Candara" pitchFamily="34" charset="0"/>
              </a:rPr>
              <a:t>. KARINA </a:t>
            </a:r>
            <a:r>
              <a:rPr lang="es-MX" sz="500" dirty="0" smtClean="0">
                <a:latin typeface="Candara" pitchFamily="34" charset="0"/>
              </a:rPr>
              <a:t>JACOBETH GONZÁLEZ OROZCO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38" name="37 Conector angular"/>
          <p:cNvCxnSpPr/>
          <p:nvPr/>
        </p:nvCxnSpPr>
        <p:spPr>
          <a:xfrm>
            <a:off x="1142976" y="1857364"/>
            <a:ext cx="642942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/>
          <p:nvPr/>
        </p:nvCxnSpPr>
        <p:spPr>
          <a:xfrm rot="5400000">
            <a:off x="1750596" y="1892686"/>
            <a:ext cx="722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3357554" y="1928802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6" name="45 CuadroTexto"/>
          <p:cNvSpPr txBox="1"/>
          <p:nvPr/>
        </p:nvSpPr>
        <p:spPr>
          <a:xfrm>
            <a:off x="3357554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DEL AYUNTAMIENTO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AYUNTAMIENTO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PRUNEDA GONZÁLEZ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59" name="58 Rectángulo redondeado"/>
          <p:cNvSpPr/>
          <p:nvPr/>
        </p:nvSpPr>
        <p:spPr>
          <a:xfrm>
            <a:off x="4714876" y="2000240"/>
            <a:ext cx="1143008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0" name="59 CuadroTexto"/>
          <p:cNvSpPr txBox="1"/>
          <p:nvPr/>
        </p:nvSpPr>
        <p:spPr>
          <a:xfrm>
            <a:off x="4714876" y="2000240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FLOR ISELA MORA GUAJARDO</a:t>
            </a:r>
          </a:p>
        </p:txBody>
      </p:sp>
      <p:cxnSp>
        <p:nvCxnSpPr>
          <p:cNvPr id="68" name="67 Conector recto"/>
          <p:cNvCxnSpPr/>
          <p:nvPr/>
        </p:nvCxnSpPr>
        <p:spPr>
          <a:xfrm>
            <a:off x="4572000" y="214311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69 Rectángulo redondeado"/>
          <p:cNvSpPr/>
          <p:nvPr/>
        </p:nvSpPr>
        <p:spPr>
          <a:xfrm>
            <a:off x="142844" y="2928934"/>
            <a:ext cx="164307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1" name="70 CuadroTexto"/>
          <p:cNvSpPr txBox="1"/>
          <p:nvPr/>
        </p:nvSpPr>
        <p:spPr>
          <a:xfrm>
            <a:off x="142844" y="292893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FINANZAS Y TESORERÍA MUNICIPAL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YANETT LÓPEZ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3" name="72 Forma"/>
          <p:cNvCxnSpPr>
            <a:stCxn id="71" idx="0"/>
          </p:cNvCxnSpPr>
          <p:nvPr/>
        </p:nvCxnSpPr>
        <p:spPr>
          <a:xfrm rot="5400000" flipH="1" flipV="1">
            <a:off x="2411002" y="1339441"/>
            <a:ext cx="142872" cy="30361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76 Rectángulo redondeado"/>
          <p:cNvSpPr/>
          <p:nvPr/>
        </p:nvSpPr>
        <p:spPr>
          <a:xfrm>
            <a:off x="214282" y="3500438"/>
            <a:ext cx="1500198" cy="107157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8" name="77 CuadroTexto"/>
          <p:cNvSpPr txBox="1"/>
          <p:nvPr/>
        </p:nvSpPr>
        <p:spPr>
          <a:xfrm>
            <a:off x="214282" y="3500438"/>
            <a:ext cx="150019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JOSÉ JUAN CABELLO GARCÍA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ENCARGADA DE INGRESOS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ROSARIO GUADALUPE GUAJARDO PEÑA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 ARCHIVO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ÁNGEL ALEJANDRO ELIZONDO GUERRERO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ASISTENTE ADMINISTRATIVO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JESUS ANTONIO ELIZONDO </a:t>
            </a:r>
            <a:r>
              <a:rPr lang="es-MX" sz="500" dirty="0" smtClean="0">
                <a:latin typeface="Candara" pitchFamily="34" charset="0"/>
              </a:rPr>
              <a:t>VALERO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 ALMACEN </a:t>
            </a:r>
            <a:r>
              <a:rPr lang="es-MX" sz="500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ARSENIO 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</p:txBody>
      </p:sp>
      <p:cxnSp>
        <p:nvCxnSpPr>
          <p:cNvPr id="80" name="79 Conector recto"/>
          <p:cNvCxnSpPr>
            <a:stCxn id="78" idx="0"/>
            <a:endCxn id="70" idx="2"/>
          </p:cNvCxnSpPr>
          <p:nvPr/>
        </p:nvCxnSpPr>
        <p:spPr>
          <a:xfrm rot="5400000" flipH="1" flipV="1">
            <a:off x="892943" y="342900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Rectángulo redondeado"/>
          <p:cNvSpPr/>
          <p:nvPr/>
        </p:nvSpPr>
        <p:spPr>
          <a:xfrm>
            <a:off x="2071670" y="3000372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85" name="84 Forma"/>
          <p:cNvCxnSpPr>
            <a:stCxn id="71" idx="3"/>
          </p:cNvCxnSpPr>
          <p:nvPr/>
        </p:nvCxnSpPr>
        <p:spPr>
          <a:xfrm>
            <a:off x="1785918" y="3128989"/>
            <a:ext cx="142876" cy="265746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85 Rectángulo redondeado"/>
          <p:cNvSpPr/>
          <p:nvPr/>
        </p:nvSpPr>
        <p:spPr>
          <a:xfrm>
            <a:off x="214282" y="4857760"/>
            <a:ext cx="164307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7" name="86 CuadroTexto"/>
          <p:cNvSpPr txBox="1"/>
          <p:nvPr/>
        </p:nvSpPr>
        <p:spPr>
          <a:xfrm>
            <a:off x="214282" y="4572008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DIRECCIÓN </a:t>
            </a:r>
            <a:r>
              <a:rPr lang="es-MX" sz="500" b="1" dirty="0" smtClean="0">
                <a:latin typeface="Candara" pitchFamily="34" charset="0"/>
              </a:rPr>
              <a:t>DE RECURSOS HUMANOS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RECURSOS HUMANOS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GERARDINA JOSEFINA PEÑA RODRÍGUEZ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95" name="94 Conector recto"/>
          <p:cNvCxnSpPr>
            <a:stCxn id="87" idx="2"/>
            <a:endCxn id="87" idx="2"/>
          </p:cNvCxnSpPr>
          <p:nvPr/>
        </p:nvCxnSpPr>
        <p:spPr>
          <a:xfrm rot="5400000">
            <a:off x="964381" y="5433782"/>
            <a:ext cx="15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 rot="5400000">
            <a:off x="965175" y="5035561"/>
            <a:ext cx="7064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428596" y="5643578"/>
            <a:ext cx="1071570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03" name="102 CuadroTexto"/>
          <p:cNvSpPr txBox="1"/>
          <p:nvPr/>
        </p:nvSpPr>
        <p:spPr>
          <a:xfrm>
            <a:off x="428596" y="5643578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ADQUISICIONES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JULIÁN PEÑA VARGAS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1500166" y="5786454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109 CuadroTexto"/>
          <p:cNvSpPr txBox="1"/>
          <p:nvPr/>
        </p:nvSpPr>
        <p:spPr>
          <a:xfrm>
            <a:off x="2071670" y="300037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SINDICATURA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SINDICA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PROFA. MA. GUADALUPE PIMENTEL ZAPATA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111" name="110 Rectángulo redondeado"/>
          <p:cNvSpPr/>
          <p:nvPr/>
        </p:nvSpPr>
        <p:spPr>
          <a:xfrm>
            <a:off x="2143108" y="3571876"/>
            <a:ext cx="1357322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12" name="111 CuadroTexto"/>
          <p:cNvSpPr txBox="1"/>
          <p:nvPr/>
        </p:nvSpPr>
        <p:spPr>
          <a:xfrm>
            <a:off x="2143108" y="3571876"/>
            <a:ext cx="13573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ESTRELLA BRISEÑO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14" name="113 Conector recto"/>
          <p:cNvCxnSpPr>
            <a:stCxn id="110" idx="2"/>
            <a:endCxn id="112" idx="0"/>
          </p:cNvCxnSpPr>
          <p:nvPr/>
        </p:nvCxnSpPr>
        <p:spPr>
          <a:xfrm rot="5400000">
            <a:off x="2736072" y="3486179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 rot="5400000">
            <a:off x="2751125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Conector recto"/>
          <p:cNvCxnSpPr/>
          <p:nvPr/>
        </p:nvCxnSpPr>
        <p:spPr>
          <a:xfrm>
            <a:off x="4000496" y="2786058"/>
            <a:ext cx="51435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118 Rectángulo redondeado"/>
          <p:cNvSpPr/>
          <p:nvPr/>
        </p:nvSpPr>
        <p:spPr>
          <a:xfrm>
            <a:off x="3714744" y="3000372"/>
            <a:ext cx="92869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0" name="119 CuadroTexto"/>
          <p:cNvSpPr txBox="1"/>
          <p:nvPr/>
        </p:nvSpPr>
        <p:spPr>
          <a:xfrm>
            <a:off x="3643306" y="3000372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CONTRALORÍA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CONTRALOR MUNICIPAL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LIC. JESÚS SALINAS ALANÍS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2" name="121 Conector recto"/>
          <p:cNvCxnSpPr/>
          <p:nvPr/>
        </p:nvCxnSpPr>
        <p:spPr>
          <a:xfrm rot="5400000">
            <a:off x="4107653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123 Rectángulo redondeado"/>
          <p:cNvSpPr/>
          <p:nvPr/>
        </p:nvSpPr>
        <p:spPr>
          <a:xfrm>
            <a:off x="4714876" y="3000372"/>
            <a:ext cx="128588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5" name="124 CuadroTexto"/>
          <p:cNvSpPr txBox="1"/>
          <p:nvPr/>
        </p:nvSpPr>
        <p:spPr>
          <a:xfrm>
            <a:off x="4714876" y="307181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SOCIAL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SOCIAL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ABELARDO BERNARDO TORRES</a:t>
            </a:r>
            <a:r>
              <a:rPr lang="es-MX" sz="500" b="1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 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7" name="126 Conector recto"/>
          <p:cNvCxnSpPr/>
          <p:nvPr/>
        </p:nvCxnSpPr>
        <p:spPr>
          <a:xfrm rot="5400000">
            <a:off x="5180017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4714876" y="3643314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4714876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MAYRA ELENA PEÑA MARTINEZ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7" name="136 Conector recto"/>
          <p:cNvCxnSpPr>
            <a:endCxn id="129" idx="0"/>
          </p:cNvCxnSpPr>
          <p:nvPr/>
        </p:nvCxnSpPr>
        <p:spPr>
          <a:xfrm rot="5400000">
            <a:off x="5286777" y="3571479"/>
            <a:ext cx="14287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141 Rectángulo redondeado"/>
          <p:cNvSpPr/>
          <p:nvPr/>
        </p:nvSpPr>
        <p:spPr>
          <a:xfrm>
            <a:off x="3714744" y="3571876"/>
            <a:ext cx="92869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43" name="142 CuadroTexto"/>
          <p:cNvSpPr txBox="1"/>
          <p:nvPr/>
        </p:nvSpPr>
        <p:spPr>
          <a:xfrm>
            <a:off x="3643306" y="357187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ERIKA MARLEN OCHOA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5" name="144 Conector recto"/>
          <p:cNvCxnSpPr/>
          <p:nvPr/>
        </p:nvCxnSpPr>
        <p:spPr>
          <a:xfrm rot="5400000">
            <a:off x="4144166" y="349964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145 Rectángulo redondeado"/>
          <p:cNvSpPr/>
          <p:nvPr/>
        </p:nvSpPr>
        <p:spPr>
          <a:xfrm>
            <a:off x="6143636" y="3000372"/>
            <a:ext cx="1500198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149" name="148 Conector recto"/>
          <p:cNvCxnSpPr/>
          <p:nvPr/>
        </p:nvCxnSpPr>
        <p:spPr>
          <a:xfrm rot="5400000">
            <a:off x="682309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150 CuadroTexto"/>
          <p:cNvSpPr txBox="1"/>
          <p:nvPr/>
        </p:nvSpPr>
        <p:spPr>
          <a:xfrm>
            <a:off x="6143636" y="3071810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URBANO Y TENENCIA DE LA TIERRA EN COORDINACIÓN CON LA DIRECCIÓN DE ASUNTOS JURÍDICOS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URBANO Y TENENCIA DE LA TIERRA / ASUNTOS JURÍDICOS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LUIS ALANÍS CANTÚ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152" name="151 Rectángulo redondeado"/>
          <p:cNvSpPr/>
          <p:nvPr/>
        </p:nvSpPr>
        <p:spPr>
          <a:xfrm>
            <a:off x="6357950" y="3929066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53" name="152 CuadroTexto"/>
          <p:cNvSpPr txBox="1"/>
          <p:nvPr/>
        </p:nvSpPr>
        <p:spPr>
          <a:xfrm>
            <a:off x="6357950" y="392906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SUBDIRECTOR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LUIS FRANCISCO OCHOA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55" name="154 Conector recto"/>
          <p:cNvCxnSpPr/>
          <p:nvPr/>
        </p:nvCxnSpPr>
        <p:spPr>
          <a:xfrm rot="5400000">
            <a:off x="6787372" y="385683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156 CuadroTexto"/>
          <p:cNvSpPr txBox="1"/>
          <p:nvPr/>
        </p:nvSpPr>
        <p:spPr>
          <a:xfrm>
            <a:off x="7500958" y="1785926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75" name="174 Conector recto"/>
          <p:cNvCxnSpPr/>
          <p:nvPr/>
        </p:nvCxnSpPr>
        <p:spPr>
          <a:xfrm rot="5400000">
            <a:off x="3715538" y="2570950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182 Forma"/>
          <p:cNvCxnSpPr>
            <a:stCxn id="125" idx="3"/>
          </p:cNvCxnSpPr>
          <p:nvPr/>
        </p:nvCxnSpPr>
        <p:spPr>
          <a:xfrm>
            <a:off x="6000760" y="3310337"/>
            <a:ext cx="71438" cy="111879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183 Rectángulo redondeado"/>
          <p:cNvSpPr/>
          <p:nvPr/>
        </p:nvSpPr>
        <p:spPr>
          <a:xfrm>
            <a:off x="4714876" y="4071942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185" name="184 CuadroTexto"/>
          <p:cNvSpPr txBox="1"/>
          <p:nvPr/>
        </p:nvSpPr>
        <p:spPr>
          <a:xfrm>
            <a:off x="4714876" y="414338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INSTITUTO DE LA MUJER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NORMA PATRICIA FLORES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MARICELA OCHOA MONSIABAIS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 ROSA MARTÍNEZ SUAREZ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88" name="187 Conector recto"/>
          <p:cNvCxnSpPr/>
          <p:nvPr/>
        </p:nvCxnSpPr>
        <p:spPr>
          <a:xfrm>
            <a:off x="6000760" y="4429132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97 Rectángulo redondeado"/>
          <p:cNvSpPr/>
          <p:nvPr/>
        </p:nvSpPr>
        <p:spPr>
          <a:xfrm>
            <a:off x="7786710" y="3000372"/>
            <a:ext cx="107157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101" name="100 Conector recto"/>
          <p:cNvCxnSpPr/>
          <p:nvPr/>
        </p:nvCxnSpPr>
        <p:spPr>
          <a:xfrm rot="5400000">
            <a:off x="8179619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104 Rectángulo"/>
          <p:cNvSpPr/>
          <p:nvPr/>
        </p:nvSpPr>
        <p:spPr>
          <a:xfrm>
            <a:off x="7786710" y="3071810"/>
            <a:ext cx="100013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PROTECCIÓN </a:t>
            </a:r>
            <a:r>
              <a:rPr lang="es-MX" sz="500" b="1" dirty="0" smtClean="0">
                <a:latin typeface="Candara" pitchFamily="34" charset="0"/>
              </a:rPr>
              <a:t>CIVIL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PROTECCIÓN CIVIL 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 JOSÉ HOMERO SILVA </a:t>
            </a:r>
            <a:r>
              <a:rPr lang="es-MX" sz="500" dirty="0" smtClean="0">
                <a:latin typeface="Candara" pitchFamily="34" charset="0"/>
              </a:rPr>
              <a:t>GARCÍA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PARAMEDICO </a:t>
            </a:r>
            <a:r>
              <a:rPr lang="es-MX" sz="500" b="1" dirty="0" smtClean="0">
                <a:latin typeface="Candara" pitchFamily="34" charset="0"/>
              </a:rPr>
              <a:t>DE </a:t>
            </a:r>
            <a:r>
              <a:rPr lang="es-MX" sz="500" b="1" dirty="0" smtClean="0">
                <a:latin typeface="Candara" pitchFamily="34" charset="0"/>
              </a:rPr>
              <a:t>PROTECCIÓN </a:t>
            </a:r>
            <a:r>
              <a:rPr lang="es-MX" sz="500" b="1" dirty="0" smtClean="0">
                <a:latin typeface="Candara" pitchFamily="34" charset="0"/>
              </a:rPr>
              <a:t>CIVIL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IVAN CANTU CARDOZA</a:t>
            </a:r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123" name="122 Conector recto"/>
          <p:cNvCxnSpPr/>
          <p:nvPr/>
        </p:nvCxnSpPr>
        <p:spPr>
          <a:xfrm rot="5400000">
            <a:off x="4108447" y="2463793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129 Conector angular"/>
          <p:cNvCxnSpPr/>
          <p:nvPr/>
        </p:nvCxnSpPr>
        <p:spPr>
          <a:xfrm>
            <a:off x="4214810" y="2571744"/>
            <a:ext cx="1857388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133 Conector recto"/>
          <p:cNvCxnSpPr/>
          <p:nvPr/>
        </p:nvCxnSpPr>
        <p:spPr>
          <a:xfrm rot="5400000">
            <a:off x="5930116" y="242807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134 Rectángulo redondeado"/>
          <p:cNvSpPr/>
          <p:nvPr/>
        </p:nvSpPr>
        <p:spPr>
          <a:xfrm>
            <a:off x="6429388" y="1857364"/>
            <a:ext cx="1357322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36" name="135 CuadroTexto"/>
          <p:cNvSpPr txBox="1"/>
          <p:nvPr/>
        </p:nvSpPr>
        <p:spPr>
          <a:xfrm>
            <a:off x="6429388" y="1857364"/>
            <a:ext cx="1357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INTENDENTES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EVA </a:t>
            </a:r>
            <a:r>
              <a:rPr lang="es-MX" sz="500" dirty="0" smtClean="0">
                <a:latin typeface="Candara" pitchFamily="34" charset="0"/>
              </a:rPr>
              <a:t>GUADALUPE IBARRA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VERONICA LÓPEZ VILLARREAL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</a:t>
            </a:r>
            <a:r>
              <a:rPr lang="es-MX" sz="500" dirty="0" smtClean="0">
                <a:latin typeface="Candara" pitchFamily="34" charset="0"/>
              </a:rPr>
              <a:t>. BRENDA CECILIA RODRÍGUEZ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DELIA IBARRA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GLADIS BEATRIZ TORRES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SUSANA MARTÍNEZ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REFUGIO GARZA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9" name="138 Conector recto"/>
          <p:cNvCxnSpPr/>
          <p:nvPr/>
        </p:nvCxnSpPr>
        <p:spPr>
          <a:xfrm>
            <a:off x="6072198" y="2285992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80 Rectángulo redondeado"/>
          <p:cNvSpPr/>
          <p:nvPr/>
        </p:nvSpPr>
        <p:spPr>
          <a:xfrm>
            <a:off x="6357950" y="4357694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4" name="83 CuadroTexto"/>
          <p:cNvSpPr txBox="1"/>
          <p:nvPr/>
        </p:nvSpPr>
        <p:spPr>
          <a:xfrm>
            <a:off x="6357950" y="4357694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NOELIA VILLARREAL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9" name="88 Conector recto"/>
          <p:cNvCxnSpPr/>
          <p:nvPr/>
        </p:nvCxnSpPr>
        <p:spPr>
          <a:xfrm rot="5400000">
            <a:off x="6770360" y="4302474"/>
            <a:ext cx="17689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2 Conector recto"/>
          <p:cNvCxnSpPr/>
          <p:nvPr/>
        </p:nvCxnSpPr>
        <p:spPr>
          <a:xfrm>
            <a:off x="0" y="2786058"/>
            <a:ext cx="6215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Rectángulo redondeado"/>
          <p:cNvSpPr/>
          <p:nvPr/>
        </p:nvSpPr>
        <p:spPr>
          <a:xfrm>
            <a:off x="214282" y="3000372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214282" y="3071810"/>
            <a:ext cx="1357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FOMENTO AGROPECUARIO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 DE FOMENTO AGROPECUARIO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</a:t>
            </a:r>
            <a:r>
              <a:rPr lang="es-MX" sz="500" dirty="0">
                <a:latin typeface="Candara" pitchFamily="34" charset="0"/>
              </a:rPr>
              <a:t>. SANTOS SALINAS MARICHALAR</a:t>
            </a:r>
          </a:p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SUBDIRECTOR  DE FOMENTO AGROPECUARIO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ALEXIS YAEL VALDEZ PEÑA</a:t>
            </a:r>
          </a:p>
        </p:txBody>
      </p:sp>
      <p:cxnSp>
        <p:nvCxnSpPr>
          <p:cNvPr id="7" name="6 Conector recto"/>
          <p:cNvCxnSpPr/>
          <p:nvPr/>
        </p:nvCxnSpPr>
        <p:spPr>
          <a:xfrm rot="5400000">
            <a:off x="75086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 redondeado"/>
          <p:cNvSpPr/>
          <p:nvPr/>
        </p:nvSpPr>
        <p:spPr>
          <a:xfrm>
            <a:off x="1714480" y="3071810"/>
            <a:ext cx="128588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" name="11 CuadroTexto"/>
          <p:cNvSpPr txBox="1"/>
          <p:nvPr/>
        </p:nvSpPr>
        <p:spPr>
          <a:xfrm>
            <a:off x="1714480" y="307181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DEPORTES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BRANDON HERNÁN PEÑA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" name="13 Conector recto"/>
          <p:cNvCxnSpPr/>
          <p:nvPr/>
        </p:nvCxnSpPr>
        <p:spPr>
          <a:xfrm rot="5400000">
            <a:off x="2215340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Rectángulo redondeado"/>
          <p:cNvSpPr/>
          <p:nvPr/>
        </p:nvSpPr>
        <p:spPr>
          <a:xfrm>
            <a:off x="3071802" y="3071810"/>
            <a:ext cx="1285884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5" name="24 CuadroTexto"/>
          <p:cNvSpPr txBox="1"/>
          <p:nvPr/>
        </p:nvSpPr>
        <p:spPr>
          <a:xfrm>
            <a:off x="3071802" y="3143248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EDUCACIÓN, CULTURA Y EVENTOS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EDUCACIÓN, CULTURA Y EVENTOS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SIMÓN ENRIQUE RODRÍGUEZ TIJERINA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9" name="28 Conector recto"/>
          <p:cNvCxnSpPr/>
          <p:nvPr/>
        </p:nvCxnSpPr>
        <p:spPr>
          <a:xfrm rot="5400000">
            <a:off x="3572662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29 Rectángulo redondeado"/>
          <p:cNvSpPr/>
          <p:nvPr/>
        </p:nvSpPr>
        <p:spPr>
          <a:xfrm>
            <a:off x="4572000" y="3071810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32" name="31 Forma"/>
          <p:cNvCxnSpPr>
            <a:stCxn id="25" idx="3"/>
          </p:cNvCxnSpPr>
          <p:nvPr/>
        </p:nvCxnSpPr>
        <p:spPr>
          <a:xfrm>
            <a:off x="4357686" y="3458719"/>
            <a:ext cx="142876" cy="1756231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4572000" y="3143248"/>
            <a:ext cx="100013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ARCHIVO HISTÓRICO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ARCHIVO HISTÓRICO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JESÚS GERARDO BENÍTEZ ROSALES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35" name="34 Conector recto"/>
          <p:cNvCxnSpPr/>
          <p:nvPr/>
        </p:nvCxnSpPr>
        <p:spPr>
          <a:xfrm rot="5400000">
            <a:off x="4929190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Rectángulo redondeado"/>
          <p:cNvSpPr/>
          <p:nvPr/>
        </p:nvSpPr>
        <p:spPr>
          <a:xfrm>
            <a:off x="4572000" y="3929066"/>
            <a:ext cx="92869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0" name="39 CuadroTexto"/>
          <p:cNvSpPr txBox="1"/>
          <p:nvPr/>
        </p:nvSpPr>
        <p:spPr>
          <a:xfrm>
            <a:off x="4572000" y="3929066"/>
            <a:ext cx="92869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CONCEPCIÓN GARZA PEÑA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2" name="41 Conector recto"/>
          <p:cNvCxnSpPr/>
          <p:nvPr/>
        </p:nvCxnSpPr>
        <p:spPr>
          <a:xfrm rot="5400000" flipH="1" flipV="1">
            <a:off x="4994629" y="3863627"/>
            <a:ext cx="154876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"/>
          <p:cNvCxnSpPr/>
          <p:nvPr/>
        </p:nvCxnSpPr>
        <p:spPr>
          <a:xfrm rot="5400000">
            <a:off x="6072198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53 Rectángulo redondeado"/>
          <p:cNvSpPr/>
          <p:nvPr/>
        </p:nvSpPr>
        <p:spPr>
          <a:xfrm>
            <a:off x="3071802" y="3857628"/>
            <a:ext cx="128588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55" name="54 CuadroTexto"/>
          <p:cNvSpPr txBox="1"/>
          <p:nvPr/>
        </p:nvSpPr>
        <p:spPr>
          <a:xfrm>
            <a:off x="3071802" y="3857628"/>
            <a:ext cx="12858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DE TRANSPORTE ESCOLAR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FELIPE ABIEL PEÑA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ENRIQUE RAMÍREZ DE LA ROSA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ANGEL JAIME VILLARREAL OCHOA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MA. DE JESÚS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MARTIN ERASMO CASTRO GONZÁLEZ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ARTURO GUAJARDO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RICARDO GONZÁLEZ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ISRAEL MARTÍNEZ RUBIO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7" name="56 Conector recto"/>
          <p:cNvCxnSpPr/>
          <p:nvPr/>
        </p:nvCxnSpPr>
        <p:spPr>
          <a:xfrm>
            <a:off x="4357686" y="428625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58 Rectángulo redondeado"/>
          <p:cNvSpPr/>
          <p:nvPr/>
        </p:nvSpPr>
        <p:spPr>
          <a:xfrm>
            <a:off x="2928926" y="4857760"/>
            <a:ext cx="142876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0" name="59 CuadroTexto"/>
          <p:cNvSpPr txBox="1"/>
          <p:nvPr/>
        </p:nvSpPr>
        <p:spPr>
          <a:xfrm>
            <a:off x="2928926" y="4857760"/>
            <a:ext cx="1428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APOYOS ESCOLARES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JUANA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LIDIA ZAMBRANO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CLAUDIA VERÓNICA FLORES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MORENO CASTRO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IRENE HERNÁNDEZ MEJIA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OLIVIA CABELLO GARZA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EUSTOLIA LIMÓN ENRÍQUEZ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2" name="61 Conector recto"/>
          <p:cNvCxnSpPr/>
          <p:nvPr/>
        </p:nvCxnSpPr>
        <p:spPr>
          <a:xfrm>
            <a:off x="4357686" y="521495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64 Rectángulo redondeado"/>
          <p:cNvSpPr/>
          <p:nvPr/>
        </p:nvSpPr>
        <p:spPr>
          <a:xfrm>
            <a:off x="1714480" y="371475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6" name="65 CuadroTexto"/>
          <p:cNvSpPr txBox="1"/>
          <p:nvPr/>
        </p:nvSpPr>
        <p:spPr>
          <a:xfrm>
            <a:off x="1714480" y="371475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ENTRENADOR 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LETICIA GARZA LUCIO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8" name="67 Forma"/>
          <p:cNvCxnSpPr>
            <a:stCxn id="12" idx="1"/>
          </p:cNvCxnSpPr>
          <p:nvPr/>
        </p:nvCxnSpPr>
        <p:spPr>
          <a:xfrm rot="10800000" flipV="1">
            <a:off x="1643042" y="3271864"/>
            <a:ext cx="71438" cy="8715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/>
          <p:nvPr/>
        </p:nvCxnSpPr>
        <p:spPr>
          <a:xfrm rot="5400000">
            <a:off x="1429522" y="4071148"/>
            <a:ext cx="42783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73 Conector recto"/>
          <p:cNvCxnSpPr>
            <a:endCxn id="66" idx="1"/>
          </p:cNvCxnSpPr>
          <p:nvPr/>
        </p:nvCxnSpPr>
        <p:spPr>
          <a:xfrm flipV="1">
            <a:off x="1643042" y="3837863"/>
            <a:ext cx="71438" cy="197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35 Rectángulo redondeado"/>
          <p:cNvSpPr/>
          <p:nvPr/>
        </p:nvSpPr>
        <p:spPr>
          <a:xfrm>
            <a:off x="5643570" y="3071810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800" b="1" dirty="0" smtClean="0">
              <a:latin typeface="Candara" pitchFamily="34" charset="0"/>
            </a:endParaRPr>
          </a:p>
          <a:p>
            <a:pPr algn="ctr"/>
            <a:r>
              <a:rPr lang="es-MX" sz="8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800" dirty="0" smtClean="0">
                <a:latin typeface="Candara" pitchFamily="34" charset="0"/>
              </a:rPr>
              <a:t>C. MARIO LÓPEZ VILLARREAL</a:t>
            </a:r>
          </a:p>
        </p:txBody>
      </p:sp>
      <p:sp>
        <p:nvSpPr>
          <p:cNvPr id="37" name="36 Rectángulo"/>
          <p:cNvSpPr/>
          <p:nvPr/>
        </p:nvSpPr>
        <p:spPr>
          <a:xfrm>
            <a:off x="5643570" y="3071810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MARIO LÓPEZ VILLARREAL</a:t>
            </a:r>
          </a:p>
        </p:txBody>
      </p:sp>
      <p:cxnSp>
        <p:nvCxnSpPr>
          <p:cNvPr id="38" name="37 Conector recto"/>
          <p:cNvCxnSpPr/>
          <p:nvPr/>
        </p:nvCxnSpPr>
        <p:spPr>
          <a:xfrm rot="5400000">
            <a:off x="6144430" y="3713958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5643570" y="3786190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6" name="45 Rectángulo"/>
          <p:cNvSpPr/>
          <p:nvPr/>
        </p:nvSpPr>
        <p:spPr>
          <a:xfrm>
            <a:off x="5643570" y="3786190"/>
            <a:ext cx="12858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</a:t>
            </a:r>
            <a:r>
              <a:rPr lang="es-MX" sz="500" b="1" dirty="0" smtClean="0">
                <a:latin typeface="Candara" pitchFamily="34" charset="0"/>
              </a:rPr>
              <a:t>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RODOLFO FERNANDO RAMOS BUSTILLOS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EURIEL ALEXIS OCHOA </a:t>
            </a:r>
            <a:r>
              <a:rPr lang="es-MX" sz="500" dirty="0" smtClean="0">
                <a:latin typeface="Candara" pitchFamily="34" charset="0"/>
              </a:rPr>
              <a:t>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ENRIQUE MARTINEZ LOPEZ 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47" name="46 Conector recto"/>
          <p:cNvCxnSpPr/>
          <p:nvPr/>
        </p:nvCxnSpPr>
        <p:spPr>
          <a:xfrm rot="16200000" flipV="1">
            <a:off x="6072201" y="4500570"/>
            <a:ext cx="285753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47 Rectángulo redondeado"/>
          <p:cNvSpPr/>
          <p:nvPr/>
        </p:nvSpPr>
        <p:spPr>
          <a:xfrm>
            <a:off x="5643570" y="4500570"/>
            <a:ext cx="1214446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5643570" y="4429132"/>
            <a:ext cx="114300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AMADO LIZANDRO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MONTALVO PÉREZ</a:t>
            </a:r>
          </a:p>
          <a:p>
            <a:pPr algn="ctr"/>
            <a:r>
              <a:rPr lang="es-MX" sz="500" dirty="0">
                <a:latin typeface="Candara" pitchFamily="34" charset="0"/>
              </a:rPr>
              <a:t>C. LORENZO DANIEL OCHOA </a:t>
            </a:r>
            <a:r>
              <a:rPr lang="es-MX" sz="500" dirty="0" smtClean="0">
                <a:latin typeface="Candara" pitchFamily="34" charset="0"/>
              </a:rPr>
              <a:t>GARCÍA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SANJUANITA  GUADALUPE PEÑA PEREZ</a:t>
            </a:r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51" name="50 Conector recto"/>
          <p:cNvCxnSpPr>
            <a:stCxn id="49" idx="2"/>
          </p:cNvCxnSpPr>
          <p:nvPr/>
        </p:nvCxnSpPr>
        <p:spPr>
          <a:xfrm rot="16200000" flipH="1">
            <a:off x="6188408" y="5240628"/>
            <a:ext cx="5412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51 Rectángulo redondeado"/>
          <p:cNvSpPr/>
          <p:nvPr/>
        </p:nvSpPr>
        <p:spPr>
          <a:xfrm>
            <a:off x="5607057" y="5214949"/>
            <a:ext cx="1179521" cy="357191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latin typeface="Candara" pitchFamily="34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5572132" y="5143512"/>
            <a:ext cx="128588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DE SERVICIOS PRIMARIOS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SERGIO ELY CANO </a:t>
            </a:r>
            <a:r>
              <a:rPr lang="es-MX" sz="500" dirty="0" smtClean="0">
                <a:latin typeface="Candara" pitchFamily="34" charset="0"/>
              </a:rPr>
              <a:t>GARZA</a:t>
            </a:r>
          </a:p>
        </p:txBody>
      </p:sp>
      <p:cxnSp>
        <p:nvCxnSpPr>
          <p:cNvPr id="56" name="55 Conector recto"/>
          <p:cNvCxnSpPr/>
          <p:nvPr/>
        </p:nvCxnSpPr>
        <p:spPr>
          <a:xfrm rot="5400000">
            <a:off x="6093658" y="5693556"/>
            <a:ext cx="24362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57 Rectángulo redondeado"/>
          <p:cNvSpPr/>
          <p:nvPr/>
        </p:nvSpPr>
        <p:spPr>
          <a:xfrm>
            <a:off x="5643570" y="5786454"/>
            <a:ext cx="121441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1" name="60 CuadroTexto"/>
          <p:cNvSpPr txBox="1"/>
          <p:nvPr/>
        </p:nvSpPr>
        <p:spPr>
          <a:xfrm>
            <a:off x="5643570" y="5857892"/>
            <a:ext cx="12144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RECOLECCIÓN DE BASURA Y BASURERO MUNICIPAL</a:t>
            </a:r>
            <a:r>
              <a:rPr lang="es-MX" sz="500" dirty="0" smtClean="0">
                <a:latin typeface="Candara" pitchFamily="34" charset="0"/>
              </a:rPr>
              <a:t>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OYERVIDES ZAVALA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FIDEL ORTIZ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MARCO ANTONIO VALENZUELA BÁEZ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REYES OCHOA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VILLARREAL FLORES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63" name="62 Rectángulo redondeado"/>
          <p:cNvSpPr/>
          <p:nvPr/>
        </p:nvSpPr>
        <p:spPr>
          <a:xfrm>
            <a:off x="4214810" y="59293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4" name="63 CuadroTexto"/>
          <p:cNvSpPr txBox="1"/>
          <p:nvPr/>
        </p:nvSpPr>
        <p:spPr>
          <a:xfrm>
            <a:off x="4214810" y="5929330"/>
            <a:ext cx="13573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(PIPAS DE AGUA).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 C. RODOLFO RAMÓN RAMOS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ALEJANDRO CORTEZ CRUZ 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BACHEO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GONZÁLEZ RAMÍREZ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DEL RASTRO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ALVARO EMANUEL GONZÁLEZ ALMAGUER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/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71" name="70 Rectángulo redondeado"/>
          <p:cNvSpPr/>
          <p:nvPr/>
        </p:nvSpPr>
        <p:spPr>
          <a:xfrm>
            <a:off x="7000892" y="6215082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2" name="71 CuadroTexto"/>
          <p:cNvSpPr txBox="1"/>
          <p:nvPr/>
        </p:nvSpPr>
        <p:spPr>
          <a:xfrm>
            <a:off x="7000892" y="6215082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MANTENIMIENTO DE EDIFICIOS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ALBERTO CAMPOS HERNÁNDEZ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ERASMO GUADALUPE BUSTILLOS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CUTBERTO CANTÚ CANTÚ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76" name="75 Rectángulo redondeado"/>
          <p:cNvSpPr/>
          <p:nvPr/>
        </p:nvSpPr>
        <p:spPr>
          <a:xfrm>
            <a:off x="7143768" y="3786190"/>
            <a:ext cx="1500198" cy="164307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  <a:endParaRPr lang="es-MX" sz="500" b="1" dirty="0">
              <a:latin typeface="Candara" pitchFamily="34" charset="0"/>
            </a:endParaRPr>
          </a:p>
        </p:txBody>
      </p:sp>
      <p:sp>
        <p:nvSpPr>
          <p:cNvPr id="77" name="76 CuadroTexto"/>
          <p:cNvSpPr txBox="1"/>
          <p:nvPr/>
        </p:nvSpPr>
        <p:spPr>
          <a:xfrm>
            <a:off x="7143768" y="3786190"/>
            <a:ext cx="1500198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FLORENTINO MARTÍNEZ GARCÍA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VIRGILIO LÓPEZ VILLARREAL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INOCENTE MONTALVO BETANCOURT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AGUSTÍN GARZA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LIBERATO CANTÚ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NORA MARGARITA ORDOÑEZ JASSO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JESÚS </a:t>
            </a:r>
            <a:r>
              <a:rPr lang="es-MX" sz="400" dirty="0" smtClean="0">
                <a:latin typeface="Candara" pitchFamily="34" charset="0"/>
              </a:rPr>
              <a:t>PEÑA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NARCEDALIA ZAMBRANO GARZA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DE JESÚS VÁZQUEZ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RAFAEL CONTRERAS MÉNDEZ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EDUARDO </a:t>
            </a:r>
            <a:r>
              <a:rPr lang="es-MX" sz="400" dirty="0" smtClean="0">
                <a:latin typeface="Candara" pitchFamily="34" charset="0"/>
              </a:rPr>
              <a:t>LÓPEZ LERMA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GUADALUPE PEÑA BUSTILLOS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</a:t>
            </a:r>
            <a:r>
              <a:rPr lang="es-MX" sz="400" dirty="0" smtClean="0">
                <a:latin typeface="Candara" pitchFamily="34" charset="0"/>
              </a:rPr>
              <a:t>ÁNGEL RODRÍGUEZ OCHOA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RUBÉN ALEXANDER INFANTE MARTÍNEZ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EDGAR GUADALUPE CORTEZ CRUZ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LUIS GONZÁLEZ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NAZARET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DIUVAN JORDAN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JUAN JOSÉ VITELA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</a:t>
            </a:r>
            <a:r>
              <a:rPr lang="es-MX" sz="400" dirty="0" smtClean="0">
                <a:latin typeface="Candara" pitchFamily="34" charset="0"/>
              </a:rPr>
              <a:t>. DEYANIRA CRUZ SALAZAR</a:t>
            </a:r>
          </a:p>
          <a:p>
            <a:pPr algn="ctr"/>
            <a:endParaRPr lang="es-MX" sz="4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78" name="77 Rectángulo redondeado"/>
          <p:cNvSpPr/>
          <p:nvPr/>
        </p:nvSpPr>
        <p:spPr>
          <a:xfrm>
            <a:off x="7143768" y="3357562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0" name="79 CuadroTexto"/>
          <p:cNvSpPr txBox="1"/>
          <p:nvPr/>
        </p:nvSpPr>
        <p:spPr>
          <a:xfrm>
            <a:off x="7143768" y="335756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ALUMBRADO PUBLICO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EVELIO VILLARREAL </a:t>
            </a:r>
            <a:r>
              <a:rPr lang="es-MX" sz="500" dirty="0" smtClean="0">
                <a:latin typeface="Candara" pitchFamily="34" charset="0"/>
              </a:rPr>
              <a:t>FLORES</a:t>
            </a:r>
            <a:endParaRPr lang="es-MX" sz="500" dirty="0" smtClean="0">
              <a:latin typeface="Candara" pitchFamily="34" charset="0"/>
            </a:endParaRPr>
          </a:p>
        </p:txBody>
      </p:sp>
      <p:sp>
        <p:nvSpPr>
          <p:cNvPr id="81" name="80 Rectángulo redondeado"/>
          <p:cNvSpPr/>
          <p:nvPr/>
        </p:nvSpPr>
        <p:spPr>
          <a:xfrm>
            <a:off x="7143768" y="5500702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2" name="81 CuadroTexto"/>
          <p:cNvSpPr txBox="1"/>
          <p:nvPr/>
        </p:nvSpPr>
        <p:spPr>
          <a:xfrm>
            <a:off x="7143768" y="5500702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MECÁNICOS GENERALES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LAURENCIO CORTEZ GAMBOA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FEDERICO BURNEAS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GARCÍA ENRÍQUEZ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LEOPOLDO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MANUEL GARCÍA PEÑA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MIGUEL ÁNGEL CORTEZ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4" name="83 Forma"/>
          <p:cNvCxnSpPr>
            <a:stCxn id="36" idx="3"/>
          </p:cNvCxnSpPr>
          <p:nvPr/>
        </p:nvCxnSpPr>
        <p:spPr>
          <a:xfrm>
            <a:off x="6929454" y="3357562"/>
            <a:ext cx="142876" cy="2428892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94 Conector recto"/>
          <p:cNvCxnSpPr/>
          <p:nvPr/>
        </p:nvCxnSpPr>
        <p:spPr>
          <a:xfrm>
            <a:off x="7072330" y="3571876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97 Conector recto"/>
          <p:cNvCxnSpPr/>
          <p:nvPr/>
        </p:nvCxnSpPr>
        <p:spPr>
          <a:xfrm>
            <a:off x="7072330" y="4143380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7000892" y="23574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04" name="103 CuadroTexto"/>
          <p:cNvSpPr txBox="1"/>
          <p:nvPr/>
        </p:nvSpPr>
        <p:spPr>
          <a:xfrm>
            <a:off x="7000892" y="2357430"/>
            <a:ext cx="1357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CLÍNICA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DR. JOSÉ LUIS BRAVO NIÑO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DRA. MARÍA NANCY CARDENAS ALVARADO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CLAUDIA ELIZABETH CRUZ CORTEZ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PÉREZ MEJÍA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JUDITH ADALINDA ELIZABETH BUSTILLOS </a:t>
            </a:r>
            <a:r>
              <a:rPr lang="es-MX" sz="500" dirty="0" smtClean="0">
                <a:latin typeface="Candara" pitchFamily="34" charset="0"/>
              </a:rPr>
              <a:t>UVALLE</a:t>
            </a:r>
            <a:endParaRPr lang="es-MX" sz="500" dirty="0" smtClean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6215074" y="2786058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108 Rectángulo redondeado"/>
          <p:cNvSpPr/>
          <p:nvPr/>
        </p:nvSpPr>
        <p:spPr>
          <a:xfrm>
            <a:off x="2857488" y="6072206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10" name="109 CuadroTexto"/>
          <p:cNvSpPr txBox="1"/>
          <p:nvPr/>
        </p:nvSpPr>
        <p:spPr>
          <a:xfrm>
            <a:off x="2857488" y="6072206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VELADORES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GILBERTO RODRÍGUEZ CANO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REY DAVID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LUIS GONZÁLEZ MORALES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12" name="111 Forma"/>
          <p:cNvCxnSpPr>
            <a:stCxn id="110" idx="0"/>
          </p:cNvCxnSpPr>
          <p:nvPr/>
        </p:nvCxnSpPr>
        <p:spPr>
          <a:xfrm rot="5400000" flipH="1" flipV="1">
            <a:off x="3732603" y="5732876"/>
            <a:ext cx="71438" cy="60722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113 Conector angular"/>
          <p:cNvCxnSpPr/>
          <p:nvPr/>
        </p:nvCxnSpPr>
        <p:spPr>
          <a:xfrm rot="5400000" flipH="1" flipV="1">
            <a:off x="4071934" y="5857892"/>
            <a:ext cx="142876" cy="1428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>
            <a:off x="4214810" y="5857892"/>
            <a:ext cx="107157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72 Rectángulo redondeado"/>
          <p:cNvSpPr/>
          <p:nvPr/>
        </p:nvSpPr>
        <p:spPr>
          <a:xfrm>
            <a:off x="4643438" y="4286256"/>
            <a:ext cx="85725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9" name="88 CuadroTexto"/>
          <p:cNvSpPr txBox="1"/>
          <p:nvPr/>
        </p:nvSpPr>
        <p:spPr>
          <a:xfrm>
            <a:off x="4643438" y="4286256"/>
            <a:ext cx="8572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BIBLIOTECA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GUADALUPE TAMEZ IBARRA 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96" name="95 Conector angular"/>
          <p:cNvCxnSpPr/>
          <p:nvPr/>
        </p:nvCxnSpPr>
        <p:spPr>
          <a:xfrm rot="5400000" flipH="1" flipV="1">
            <a:off x="5179223" y="5750735"/>
            <a:ext cx="214314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>
            <a:off x="5286380" y="5643578"/>
            <a:ext cx="1643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Forma"/>
          <p:cNvCxnSpPr/>
          <p:nvPr/>
        </p:nvCxnSpPr>
        <p:spPr>
          <a:xfrm rot="10800000">
            <a:off x="6929454" y="6215082"/>
            <a:ext cx="71438" cy="276999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119 Conector recto"/>
          <p:cNvCxnSpPr/>
          <p:nvPr/>
        </p:nvCxnSpPr>
        <p:spPr>
          <a:xfrm rot="5400000" flipH="1" flipV="1">
            <a:off x="6642908" y="5929330"/>
            <a:ext cx="57229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123 Conector recto"/>
          <p:cNvCxnSpPr>
            <a:stCxn id="82" idx="1"/>
          </p:cNvCxnSpPr>
          <p:nvPr/>
        </p:nvCxnSpPr>
        <p:spPr>
          <a:xfrm rot="10800000">
            <a:off x="7072330" y="5786455"/>
            <a:ext cx="71438" cy="29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1857356" y="4214818"/>
            <a:ext cx="1071570" cy="214314"/>
          </a:xfrm>
          <a:prstGeom prst="roundRect">
            <a:avLst>
              <a:gd name="adj" fmla="val 1189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1857356" y="4214818"/>
            <a:ext cx="121444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GIMNASIO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EMILIA  ORTIZ  ROMERO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133" name="132 Conector recto"/>
          <p:cNvCxnSpPr/>
          <p:nvPr/>
        </p:nvCxnSpPr>
        <p:spPr>
          <a:xfrm>
            <a:off x="1643042" y="4286256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668</TotalTime>
  <Words>985</Words>
  <Application>Microsoft Office PowerPoint</Application>
  <PresentationFormat>Presentación en pantalla (4:3)</PresentationFormat>
  <Paragraphs>232</Paragraphs>
  <Slides>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3" baseType="lpstr"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2</dc:creator>
  <cp:lastModifiedBy>Recepcion</cp:lastModifiedBy>
  <cp:revision>75</cp:revision>
  <dcterms:created xsi:type="dcterms:W3CDTF">2019-02-08T15:57:09Z</dcterms:created>
  <dcterms:modified xsi:type="dcterms:W3CDTF">2021-08-04T16:28:00Z</dcterms:modified>
</cp:coreProperties>
</file>